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dcaf75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dcaf75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dcaf751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dcaf751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dcaf751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dcaf751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43525" y="1091450"/>
            <a:ext cx="5243400" cy="26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constructor and prototype.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object prototype and constructor prototyp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diting the prototype of a constructor.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toString()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Changing the name of the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Constructor.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17275" y="327050"/>
            <a:ext cx="57357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43525" y="1305975"/>
            <a:ext cx="4946400" cy="26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Changing the prototype of object will give error.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Object.prototype.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Create a constructor then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97400" y="4852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57200" y="1275825"/>
            <a:ext cx="4946400" cy="23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Create a constructor fruit having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property color and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set a different color with a function setColor().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67725" y="364575"/>
            <a:ext cx="5735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